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5143500" cx="9144000"/>
  <p:notesSz cx="6858000" cy="9144000"/>
  <p:embeddedFontLst>
    <p:embeddedFont>
      <p:font typeface="Poppins"/>
      <p:regular r:id="rId12"/>
      <p:bold r:id="rId13"/>
      <p:italic r:id="rId14"/>
      <p:boldItalic r:id="rId15"/>
    </p:embeddedFont>
    <p:embeddedFont>
      <p:font typeface="Poppins Light"/>
      <p:regular r:id="rId16"/>
      <p:bold r:id="rId17"/>
      <p:italic r:id="rId18"/>
      <p:boldItalic r:id="rId19"/>
    </p:embeddedFont>
    <p:embeddedFont>
      <p:font typeface="Helvetica Neue"/>
      <p:regular r:id="rId20"/>
      <p:bold r:id="rId21"/>
      <p:italic r:id="rId22"/>
      <p:boldItalic r:id="rId23"/>
    </p:embeddedFont>
    <p:embeddedFont>
      <p:font typeface="Poppins SemiBold"/>
      <p:regular r:id="rId24"/>
      <p:bold r:id="rId25"/>
      <p:italic r:id="rId26"/>
      <p:boldItalic r:id="rId27"/>
    </p:embeddedFont>
    <p:embeddedFont>
      <p:font typeface="Spectral Light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37">
          <p15:clr>
            <a:srgbClr val="A4A3A4"/>
          </p15:clr>
        </p15:guide>
        <p15:guide id="2" pos="289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18E168E-F8D8-40E7-AEB2-1BD3B077EAA7}">
  <a:tblStyle styleId="{518E168E-F8D8-40E7-AEB2-1BD3B077EAA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DD60A4A2-1AE0-4154-921B-E9DA932A1E75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37" orient="horz"/>
        <p:guide pos="289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regular.fntdata"/><Relationship Id="rId22" Type="http://schemas.openxmlformats.org/officeDocument/2006/relationships/font" Target="fonts/HelveticaNeue-italic.fntdata"/><Relationship Id="rId21" Type="http://schemas.openxmlformats.org/officeDocument/2006/relationships/font" Target="fonts/HelveticaNeue-bold.fntdata"/><Relationship Id="rId24" Type="http://schemas.openxmlformats.org/officeDocument/2006/relationships/font" Target="fonts/PoppinsSemiBold-regular.fntdata"/><Relationship Id="rId23" Type="http://schemas.openxmlformats.org/officeDocument/2006/relationships/font" Target="fonts/HelveticaNeue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PoppinsSemiBold-italic.fntdata"/><Relationship Id="rId25" Type="http://schemas.openxmlformats.org/officeDocument/2006/relationships/font" Target="fonts/PoppinsSemiBold-bold.fntdata"/><Relationship Id="rId28" Type="http://schemas.openxmlformats.org/officeDocument/2006/relationships/font" Target="fonts/SpectralLight-regular.fntdata"/><Relationship Id="rId27" Type="http://schemas.openxmlformats.org/officeDocument/2006/relationships/font" Target="fonts/PoppinsSemiBold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SpectralLight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SpectralLight-boldItalic.fntdata"/><Relationship Id="rId30" Type="http://schemas.openxmlformats.org/officeDocument/2006/relationships/font" Target="fonts/SpectralLight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Poppins-bold.fntdata"/><Relationship Id="rId12" Type="http://schemas.openxmlformats.org/officeDocument/2006/relationships/font" Target="fonts/Poppins-regular.fntdata"/><Relationship Id="rId15" Type="http://schemas.openxmlformats.org/officeDocument/2006/relationships/font" Target="fonts/Poppins-boldItalic.fntdata"/><Relationship Id="rId14" Type="http://schemas.openxmlformats.org/officeDocument/2006/relationships/font" Target="fonts/Poppins-italic.fntdata"/><Relationship Id="rId17" Type="http://schemas.openxmlformats.org/officeDocument/2006/relationships/font" Target="fonts/PoppinsLight-bold.fntdata"/><Relationship Id="rId16" Type="http://schemas.openxmlformats.org/officeDocument/2006/relationships/font" Target="fonts/PoppinsLight-regular.fntdata"/><Relationship Id="rId19" Type="http://schemas.openxmlformats.org/officeDocument/2006/relationships/font" Target="fonts/PoppinsLight-boldItalic.fntdata"/><Relationship Id="rId18" Type="http://schemas.openxmlformats.org/officeDocument/2006/relationships/font" Target="fonts/PoppinsLight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f2d8207ef8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2f2d8207ef8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f2d8207ef8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g2f2d8207ef8_0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f2d8207ef8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2f2d8207ef8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hyperlink" Target="https://www.linkedin.com/in/harvey-lee-0328741b/" TargetMode="Externa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rst Slide" type="title">
  <p:cSld name="TITLE">
    <p:bg>
      <p:bgPr>
        <a:solidFill>
          <a:srgbClr val="09100F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413650" y="1814650"/>
            <a:ext cx="85206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 b="0" l="60288" r="5778" t="29473"/>
          <a:stretch/>
        </p:blipFill>
        <p:spPr>
          <a:xfrm>
            <a:off x="6879924" y="4357150"/>
            <a:ext cx="1952998" cy="4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4">
  <p:cSld name="SECTION_HEADER_1_1_2">
    <p:bg>
      <p:bgPr>
        <a:solidFill>
          <a:srgbClr val="F9F8F5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/>
          <p:nvPr>
            <p:ph type="title"/>
          </p:nvPr>
        </p:nvSpPr>
        <p:spPr>
          <a:xfrm>
            <a:off x="413650" y="833575"/>
            <a:ext cx="4885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413650" y="1876650"/>
            <a:ext cx="43488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0" name="Google Shape;80;p11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1" name="Google Shape;81;p11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Spectral Light"/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2" name="Google Shape;82;p11"/>
          <p:cNvSpPr txBox="1"/>
          <p:nvPr>
            <p:ph idx="3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" name="Google Shape;83;p11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uthor Slide">
  <p:cSld name="SECTION_HEADER_1_1_1">
    <p:bg>
      <p:bgPr>
        <a:solidFill>
          <a:srgbClr val="F9F8F5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/>
          <p:nvPr/>
        </p:nvSpPr>
        <p:spPr>
          <a:xfrm>
            <a:off x="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2"/>
          <p:cNvSpPr txBox="1"/>
          <p:nvPr>
            <p:ph type="title"/>
          </p:nvPr>
        </p:nvSpPr>
        <p:spPr>
          <a:xfrm>
            <a:off x="37517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87" name="Google Shape;87;p12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" name="Google Shape;88;p12"/>
          <p:cNvSpPr txBox="1"/>
          <p:nvPr>
            <p:ph idx="1" type="body"/>
          </p:nvPr>
        </p:nvSpPr>
        <p:spPr>
          <a:xfrm>
            <a:off x="3751750" y="1876650"/>
            <a:ext cx="4550100" cy="252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9" name="Google Shape;89;p12"/>
          <p:cNvSpPr txBox="1"/>
          <p:nvPr>
            <p:ph idx="2" type="subTitle"/>
          </p:nvPr>
        </p:nvSpPr>
        <p:spPr>
          <a:xfrm>
            <a:off x="491700" y="3631288"/>
            <a:ext cx="22086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Spectral Light"/>
              <a:buNone/>
              <a:defRPr i="1" sz="15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0" name="Google Shape;90;p12"/>
          <p:cNvSpPr txBox="1"/>
          <p:nvPr>
            <p:ph idx="3" type="subTitle"/>
          </p:nvPr>
        </p:nvSpPr>
        <p:spPr>
          <a:xfrm>
            <a:off x="491700" y="3915013"/>
            <a:ext cx="22086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91" name="Google Shape;91;p12"/>
          <p:cNvSpPr txBox="1"/>
          <p:nvPr>
            <p:ph idx="4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12"/>
          <p:cNvSpPr/>
          <p:nvPr>
            <p:ph idx="5" type="pic"/>
          </p:nvPr>
        </p:nvSpPr>
        <p:spPr>
          <a:xfrm>
            <a:off x="491700" y="1089988"/>
            <a:ext cx="2208600" cy="2208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</p:sp>
      <p:cxnSp>
        <p:nvCxnSpPr>
          <p:cNvPr id="93" name="Google Shape;93;p12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4" name="Google Shape;94;p12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5" type="tx">
  <p:cSld name="TITLE_AND_BOD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97" name="Google Shape;97;p13"/>
          <p:cNvSpPr txBox="1"/>
          <p:nvPr>
            <p:ph idx="1" type="subTitle"/>
          </p:nvPr>
        </p:nvSpPr>
        <p:spPr>
          <a:xfrm>
            <a:off x="413650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8" name="Google Shape;98;p13"/>
          <p:cNvSpPr/>
          <p:nvPr/>
        </p:nvSpPr>
        <p:spPr>
          <a:xfrm>
            <a:off x="413650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3"/>
          <p:cNvSpPr txBox="1"/>
          <p:nvPr>
            <p:ph idx="2" type="body"/>
          </p:nvPr>
        </p:nvSpPr>
        <p:spPr>
          <a:xfrm>
            <a:off x="656850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00" name="Google Shape;100;p13"/>
          <p:cNvSpPr txBox="1"/>
          <p:nvPr>
            <p:ph idx="3" type="subTitle"/>
          </p:nvPr>
        </p:nvSpPr>
        <p:spPr>
          <a:xfrm>
            <a:off x="3319663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01" name="Google Shape;101;p13"/>
          <p:cNvSpPr/>
          <p:nvPr/>
        </p:nvSpPr>
        <p:spPr>
          <a:xfrm>
            <a:off x="3319667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3"/>
          <p:cNvSpPr txBox="1"/>
          <p:nvPr>
            <p:ph idx="4" type="body"/>
          </p:nvPr>
        </p:nvSpPr>
        <p:spPr>
          <a:xfrm>
            <a:off x="356286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03" name="Google Shape;103;p13"/>
          <p:cNvSpPr txBox="1"/>
          <p:nvPr>
            <p:ph idx="5" type="subTitle"/>
          </p:nvPr>
        </p:nvSpPr>
        <p:spPr>
          <a:xfrm>
            <a:off x="6225688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04" name="Google Shape;104;p13"/>
          <p:cNvSpPr/>
          <p:nvPr/>
        </p:nvSpPr>
        <p:spPr>
          <a:xfrm>
            <a:off x="6225696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3"/>
          <p:cNvSpPr txBox="1"/>
          <p:nvPr>
            <p:ph idx="6" type="body"/>
          </p:nvPr>
        </p:nvSpPr>
        <p:spPr>
          <a:xfrm>
            <a:off x="646889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06" name="Google Shape;106;p1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7" name="Google Shape;107;p13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8" name="Google Shape;108;p13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6">
  <p:cSld name="TITLE_AND_BODY_1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11" name="Google Shape;111;p14"/>
          <p:cNvSpPr txBox="1"/>
          <p:nvPr>
            <p:ph idx="1" type="subTitle"/>
          </p:nvPr>
        </p:nvSpPr>
        <p:spPr>
          <a:xfrm>
            <a:off x="413650" y="1666625"/>
            <a:ext cx="7743300" cy="238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12" name="Google Shape;112;p14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3" name="Google Shape;113;p14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4" name="Google Shape;114;p14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6 1">
  <p:cSld name="TITLE_AND_BODY_1_1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17" name="Google Shape;117;p15"/>
          <p:cNvSpPr txBox="1"/>
          <p:nvPr>
            <p:ph idx="1" type="subTitle"/>
          </p:nvPr>
        </p:nvSpPr>
        <p:spPr>
          <a:xfrm>
            <a:off x="413650" y="1666625"/>
            <a:ext cx="8133600" cy="238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9pPr>
          </a:lstStyle>
          <a:p/>
        </p:txBody>
      </p:sp>
      <p:sp>
        <p:nvSpPr>
          <p:cNvPr id="118" name="Google Shape;118;p15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9" name="Google Shape;119;p15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0" name="Google Shape;120;p15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S.M.A.R.T Template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gratulations">
  <p:cSld name="CUSTOM">
    <p:bg>
      <p:bgPr>
        <a:solidFill>
          <a:schemeClr val="dk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3" name="Google Shape;123;p16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pic>
        <p:nvPicPr>
          <p:cNvPr id="124" name="Google Shape;124;p16"/>
          <p:cNvPicPr preferRelativeResize="0"/>
          <p:nvPr/>
        </p:nvPicPr>
        <p:blipFill rotWithShape="1">
          <a:blip r:embed="rId2">
            <a:alphaModFix/>
          </a:blip>
          <a:srcRect b="0" l="33932" r="0" t="42109"/>
          <a:stretch/>
        </p:blipFill>
        <p:spPr>
          <a:xfrm>
            <a:off x="4134550" y="2582150"/>
            <a:ext cx="5009449" cy="256135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 txBox="1"/>
          <p:nvPr>
            <p:ph idx="1" type="subTitle"/>
          </p:nvPr>
        </p:nvSpPr>
        <p:spPr>
          <a:xfrm>
            <a:off x="413650" y="25821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/>
        </p:txBody>
      </p:sp>
      <p:pic>
        <p:nvPicPr>
          <p:cNvPr id="126" name="Google Shape;126;p16"/>
          <p:cNvPicPr preferRelativeResize="0"/>
          <p:nvPr/>
        </p:nvPicPr>
        <p:blipFill rotWithShape="1">
          <a:blip r:embed="rId2">
            <a:alphaModFix/>
          </a:blip>
          <a:srcRect b="40465" l="0" r="36191" t="0"/>
          <a:stretch/>
        </p:blipFill>
        <p:spPr>
          <a:xfrm>
            <a:off x="0" y="0"/>
            <a:ext cx="4838252" cy="2634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dule Slide 1">
  <p:cSld name="TITLE_1_3">
    <p:bg>
      <p:bgPr>
        <a:solidFill>
          <a:srgbClr val="09100F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29" name="Google Shape;129;p17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130" name="Google Shape;130;p17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1" name="Google Shape;131;p17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2" name="Google Shape;132;p17"/>
          <p:cNvSpPr txBox="1"/>
          <p:nvPr/>
        </p:nvSpPr>
        <p:spPr>
          <a:xfrm>
            <a:off x="2925450" y="154700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134" name="Google Shape;134;p18"/>
          <p:cNvPicPr preferRelativeResize="0"/>
          <p:nvPr/>
        </p:nvPicPr>
        <p:blipFill rotWithShape="1">
          <a:blip r:embed="rId2">
            <a:alphaModFix/>
          </a:blip>
          <a:srcRect b="331" l="6638" r="90476" t="5079"/>
          <a:stretch/>
        </p:blipFill>
        <p:spPr>
          <a:xfrm>
            <a:off x="-1" y="-6547"/>
            <a:ext cx="195044" cy="51566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type_pma_color.png" id="135" name="Google Shape;13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40551" y="274771"/>
            <a:ext cx="1610512" cy="21259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 txBox="1"/>
          <p:nvPr/>
        </p:nvSpPr>
        <p:spPr>
          <a:xfrm>
            <a:off x="7282861" y="4868729"/>
            <a:ext cx="1368300" cy="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0" u="none" cap="none" strike="noStrike">
                <a:solidFill>
                  <a:srgbClr val="FF5D4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Created by </a:t>
            </a:r>
            <a:r>
              <a:rPr b="1" i="0" lang="en-US" sz="750" u="sng" cap="none" strike="noStrik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Harvey Lee</a:t>
            </a:r>
            <a:endParaRPr b="1" i="0" sz="750" u="none" cap="none" strike="noStrike">
              <a:solidFill>
                <a:srgbClr val="FF5D4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dule Slide">
  <p:cSld name="TITLE_1">
    <p:bg>
      <p:bgPr>
        <a:solidFill>
          <a:srgbClr val="09100F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21" name="Google Shape;21;p3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3"/>
          <p:cNvSpPr txBox="1"/>
          <p:nvPr/>
        </p:nvSpPr>
        <p:spPr>
          <a:xfrm>
            <a:off x="2925450" y="154700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 Slide">
  <p:cSld name="TITLE_1_2">
    <p:bg>
      <p:bgPr>
        <a:solidFill>
          <a:srgbClr val="F9F8F5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rgbClr val="F9F8F5"/>
                </a:solidFill>
              </a:defRPr>
            </a:lvl1pPr>
            <a:lvl2pPr lvl="1" rtl="0">
              <a:buNone/>
              <a:defRPr>
                <a:solidFill>
                  <a:srgbClr val="F9F8F5"/>
                </a:solidFill>
              </a:defRPr>
            </a:lvl2pPr>
            <a:lvl3pPr lvl="2" rtl="0">
              <a:buNone/>
              <a:defRPr>
                <a:solidFill>
                  <a:srgbClr val="F9F8F5"/>
                </a:solidFill>
              </a:defRPr>
            </a:lvl3pPr>
            <a:lvl4pPr lvl="3" rtl="0">
              <a:buNone/>
              <a:defRPr>
                <a:solidFill>
                  <a:srgbClr val="F9F8F5"/>
                </a:solidFill>
              </a:defRPr>
            </a:lvl4pPr>
            <a:lvl5pPr lvl="4" rtl="0">
              <a:buNone/>
              <a:defRPr>
                <a:solidFill>
                  <a:srgbClr val="F9F8F5"/>
                </a:solidFill>
              </a:defRPr>
            </a:lvl5pPr>
            <a:lvl6pPr lvl="5" rtl="0">
              <a:buNone/>
              <a:defRPr>
                <a:solidFill>
                  <a:srgbClr val="F9F8F5"/>
                </a:solidFill>
              </a:defRPr>
            </a:lvl6pPr>
            <a:lvl7pPr lvl="6" rtl="0">
              <a:buNone/>
              <a:defRPr>
                <a:solidFill>
                  <a:srgbClr val="F9F8F5"/>
                </a:solidFill>
              </a:defRPr>
            </a:lvl7pPr>
            <a:lvl8pPr lvl="7" rtl="0">
              <a:buNone/>
              <a:defRPr>
                <a:solidFill>
                  <a:srgbClr val="F9F8F5"/>
                </a:solidFill>
              </a:defRPr>
            </a:lvl8pPr>
            <a:lvl9pPr lvl="8" rtl="0">
              <a:buNone/>
              <a:defRPr>
                <a:solidFill>
                  <a:srgbClr val="F9F8F5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8" name="Google Shape;28;p4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" name="Google Shape;29;p4"/>
          <p:cNvSpPr txBox="1"/>
          <p:nvPr>
            <p:ph idx="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4"/>
          <p:cNvSpPr txBox="1"/>
          <p:nvPr/>
        </p:nvSpPr>
        <p:spPr>
          <a:xfrm>
            <a:off x="28108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ey pullout">
  <p:cSld name="TITLE_1_1">
    <p:bg>
      <p:bgPr>
        <a:solidFill>
          <a:srgbClr val="F9F8F5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ctrTitle"/>
          </p:nvPr>
        </p:nvSpPr>
        <p:spPr>
          <a:xfrm>
            <a:off x="413650" y="2273550"/>
            <a:ext cx="8436900" cy="59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4" name="Google Shape;34;p5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" name="Google Shape;35;p5"/>
          <p:cNvSpPr txBox="1"/>
          <p:nvPr/>
        </p:nvSpPr>
        <p:spPr>
          <a:xfrm>
            <a:off x="28108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_1">
    <p:bg>
      <p:bgPr>
        <a:solidFill>
          <a:srgbClr val="F9F8F5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ctrTitle"/>
          </p:nvPr>
        </p:nvSpPr>
        <p:spPr>
          <a:xfrm>
            <a:off x="413650" y="2030150"/>
            <a:ext cx="8436900" cy="59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" type="subTitle"/>
          </p:nvPr>
        </p:nvSpPr>
        <p:spPr>
          <a:xfrm>
            <a:off x="413650" y="41831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 sz="14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39" name="Google Shape;39;p6"/>
          <p:cNvSpPr txBox="1"/>
          <p:nvPr/>
        </p:nvSpPr>
        <p:spPr>
          <a:xfrm>
            <a:off x="413650" y="50675"/>
            <a:ext cx="15534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00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" name="Google Shape;40;p6"/>
          <p:cNvSpPr txBox="1"/>
          <p:nvPr/>
        </p:nvSpPr>
        <p:spPr>
          <a:xfrm rot="10800000">
            <a:off x="7297150" y="3688425"/>
            <a:ext cx="15534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00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" name="Google Shape;42;p6"/>
          <p:cNvSpPr txBox="1"/>
          <p:nvPr/>
        </p:nvSpPr>
        <p:spPr>
          <a:xfrm>
            <a:off x="28108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cxnSp>
        <p:nvCxnSpPr>
          <p:cNvPr id="43" name="Google Shape;43;p6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1" type="secHead">
  <p:cSld name="SECTION_HEADER">
    <p:bg>
      <p:bgPr>
        <a:solidFill>
          <a:srgbClr val="F9F8F5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sp>
        <p:nvSpPr>
          <p:cNvPr id="46" name="Google Shape;46;p7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1" type="subTitle"/>
          </p:nvPr>
        </p:nvSpPr>
        <p:spPr>
          <a:xfrm>
            <a:off x="413650" y="1461200"/>
            <a:ext cx="5068200" cy="2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2" type="body"/>
          </p:nvPr>
        </p:nvSpPr>
        <p:spPr>
          <a:xfrm>
            <a:off x="413650" y="2256975"/>
            <a:ext cx="84369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0" name="Google Shape;50;p7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2">
  <p:cSld name="SECTION_HEADER_1">
    <p:bg>
      <p:bgPr>
        <a:solidFill>
          <a:srgbClr val="F9F8F5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53" name="Google Shape;53;p8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4" name="Google Shape;54;p8"/>
          <p:cNvSpPr txBox="1"/>
          <p:nvPr>
            <p:ph idx="1" type="subTitle"/>
          </p:nvPr>
        </p:nvSpPr>
        <p:spPr>
          <a:xfrm>
            <a:off x="413650" y="1876650"/>
            <a:ext cx="3578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2" type="body"/>
          </p:nvPr>
        </p:nvSpPr>
        <p:spPr>
          <a:xfrm>
            <a:off x="413650" y="2256975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6" name="Google Shape;56;p8"/>
          <p:cNvSpPr txBox="1"/>
          <p:nvPr>
            <p:ph idx="3" type="subTitle"/>
          </p:nvPr>
        </p:nvSpPr>
        <p:spPr>
          <a:xfrm>
            <a:off x="4983625" y="1876650"/>
            <a:ext cx="3578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idx="4" type="body"/>
          </p:nvPr>
        </p:nvSpPr>
        <p:spPr>
          <a:xfrm>
            <a:off x="4983625" y="2256975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cxnSp>
        <p:nvCxnSpPr>
          <p:cNvPr id="58" name="Google Shape;58;p8"/>
          <p:cNvCxnSpPr/>
          <p:nvPr/>
        </p:nvCxnSpPr>
        <p:spPr>
          <a:xfrm>
            <a:off x="4632100" y="1876650"/>
            <a:ext cx="0" cy="261420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" name="Google Shape;60;p8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3">
  <p:cSld name="SECTION_HEADER_1_1">
    <p:bg>
      <p:bgPr>
        <a:solidFill>
          <a:srgbClr val="F9F8F5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595820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9"/>
          <p:cNvSpPr txBox="1"/>
          <p:nvPr>
            <p:ph type="title"/>
          </p:nvPr>
        </p:nvSpPr>
        <p:spPr>
          <a:xfrm>
            <a:off x="4136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1" type="subTitle"/>
          </p:nvPr>
        </p:nvSpPr>
        <p:spPr>
          <a:xfrm>
            <a:off x="6404050" y="1469950"/>
            <a:ext cx="2300100" cy="219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2" type="body"/>
          </p:nvPr>
        </p:nvSpPr>
        <p:spPr>
          <a:xfrm>
            <a:off x="413650" y="1876650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7" name="Google Shape;67;p9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8" name="Google Shape;68;p9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urse timeline">
  <p:cSld name="SECTION_HEADER_1_1_3">
    <p:bg>
      <p:bgPr>
        <a:solidFill>
          <a:srgbClr val="F9F8F5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/>
          <p:nvPr/>
        </p:nvSpPr>
        <p:spPr>
          <a:xfrm>
            <a:off x="4073350" y="-22350"/>
            <a:ext cx="50769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0"/>
          <p:cNvSpPr txBox="1"/>
          <p:nvPr>
            <p:ph type="title"/>
          </p:nvPr>
        </p:nvSpPr>
        <p:spPr>
          <a:xfrm>
            <a:off x="413650" y="2004600"/>
            <a:ext cx="2712600" cy="1134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72" name="Google Shape;72;p10"/>
          <p:cNvSpPr txBox="1"/>
          <p:nvPr>
            <p:ph idx="1" type="body"/>
          </p:nvPr>
        </p:nvSpPr>
        <p:spPr>
          <a:xfrm>
            <a:off x="4642150" y="1538825"/>
            <a:ext cx="4148400" cy="228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3" name="Google Shape;73;p10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4" name="Google Shape;74;p10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5" name="Google Shape;75;p10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/>
          <p:nvPr/>
        </p:nvSpPr>
        <p:spPr>
          <a:xfrm>
            <a:off x="3056180" y="902397"/>
            <a:ext cx="41445" cy="41445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13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2" name="Google Shape;142;p19"/>
          <p:cNvSpPr/>
          <p:nvPr/>
        </p:nvSpPr>
        <p:spPr>
          <a:xfrm>
            <a:off x="3532571" y="902397"/>
            <a:ext cx="41445" cy="41445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13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43" name="Google Shape;143;p19"/>
          <p:cNvGraphicFramePr/>
          <p:nvPr/>
        </p:nvGraphicFramePr>
        <p:xfrm>
          <a:off x="357592" y="14704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{518E168E-F8D8-40E7-AEB2-1BD3B077EAA7}</a:tableStyleId>
              </a:tblPr>
              <a:tblGrid>
                <a:gridCol w="2071775"/>
                <a:gridCol w="2071775"/>
                <a:gridCol w="2071775"/>
                <a:gridCol w="2071775"/>
              </a:tblGrid>
              <a:tr h="8335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 u="none" cap="none" strike="noStrike">
                          <a:solidFill>
                            <a:schemeClr val="accent6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&lt;Category&gt;</a:t>
                      </a:r>
                      <a:endParaRPr b="1" sz="900" u="none" cap="none" strike="noStrike">
                        <a:solidFill>
                          <a:schemeClr val="accent6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7150" marB="17150" marR="34300" marL="3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rPr lang="en-US" sz="800" u="none" cap="none" strike="noStrik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&lt;Insert what you need to do&gt;</a:t>
                      </a:r>
                      <a:endParaRPr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17150" marB="17150" marR="34300" marL="3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rPr lang="en-US" sz="800" u="none" cap="none" strike="noStrik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&lt;Insert what you need to do&gt;</a:t>
                      </a:r>
                      <a:endParaRPr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17150" marB="17150" marR="34300" marL="343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rPr lang="en-US" sz="800" u="none" cap="none" strike="noStrik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&lt;Insert what you need to do&gt;</a:t>
                      </a:r>
                      <a:endParaRPr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17150" marB="17150" marR="34300" marL="343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724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 u="none" cap="none" strike="noStrike">
                          <a:solidFill>
                            <a:schemeClr val="accent6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&lt;Category&gt;</a:t>
                      </a:r>
                      <a:endParaRPr b="1" sz="900" u="none" cap="none" strike="noStrike">
                        <a:solidFill>
                          <a:schemeClr val="accent6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7150" marB="17150" marR="34300" marL="3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rPr lang="en-US" sz="800" u="none" cap="none" strike="noStrik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&lt;Insert what you need to do&gt;</a:t>
                      </a:r>
                      <a:endParaRPr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17150" marB="17150" marR="34300" marL="3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rPr lang="en-US" sz="800" u="none" cap="none" strike="noStrik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&lt;Insert what you need to do&gt;</a:t>
                      </a:r>
                      <a:endParaRPr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17150" marB="17150" marR="34300" marL="343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rPr lang="en-US" sz="800" u="none" cap="none" strike="noStrik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&lt;Insert what you need to do&gt;</a:t>
                      </a:r>
                      <a:endParaRPr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17150" marB="17150" marR="34300" marL="343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8335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 u="none" cap="none" strike="noStrike">
                          <a:solidFill>
                            <a:schemeClr val="accent6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&lt;Category&gt;</a:t>
                      </a:r>
                      <a:endParaRPr b="1" sz="900" u="none" cap="none" strike="noStrike">
                        <a:solidFill>
                          <a:schemeClr val="accent6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7150" marB="17150" marR="34300" marL="3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rPr lang="en-US" sz="800" u="none" cap="none" strike="noStrik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&lt;Insert what you need to do&gt;</a:t>
                      </a:r>
                      <a:endParaRPr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17150" marB="17150" marR="34300" marL="3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rPr lang="en-US" sz="800" u="none" cap="none" strike="noStrik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&lt;Insert what you need to do&gt;</a:t>
                      </a:r>
                      <a:endParaRPr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17150" marB="17150" marR="34300" marL="343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rPr lang="en-US" sz="800" u="none" cap="none" strike="noStrik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&lt;Insert what you need to do&gt;</a:t>
                      </a:r>
                      <a:endParaRPr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17150" marB="17150" marR="34300" marL="343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724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 u="none" cap="none" strike="noStrike">
                          <a:solidFill>
                            <a:schemeClr val="accent6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&lt;Category&gt;</a:t>
                      </a:r>
                      <a:endParaRPr b="1" sz="900" u="none" cap="none" strike="noStrike">
                        <a:solidFill>
                          <a:schemeClr val="accent6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7150" marB="17150" marR="34300" marL="3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rPr lang="en-US" sz="800" u="none" cap="none" strike="noStrik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&lt;Insert what you need to do&gt;</a:t>
                      </a:r>
                      <a:endParaRPr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17150" marB="17150" marR="34300" marL="3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rPr lang="en-US" sz="800" u="none" cap="none" strike="noStrik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&lt;Insert what you need to do&gt;</a:t>
                      </a:r>
                      <a:endParaRPr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17150" marB="17150" marR="34300" marL="343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r>
                        <a:rPr lang="en-US" sz="800" u="none" cap="none" strike="noStrike">
                          <a:latin typeface="Poppins Light"/>
                          <a:ea typeface="Poppins Light"/>
                          <a:cs typeface="Poppins Light"/>
                          <a:sym typeface="Poppins Light"/>
                        </a:rPr>
                        <a:t>&lt;Insert what you need to do&gt;</a:t>
                      </a:r>
                      <a:endParaRPr>
                        <a:latin typeface="Poppins Light"/>
                        <a:ea typeface="Poppins Light"/>
                        <a:cs typeface="Poppins Light"/>
                        <a:sym typeface="Poppins Light"/>
                      </a:endParaRPr>
                    </a:p>
                  </a:txBody>
                  <a:tcPr marT="17150" marB="17150" marR="34300" marL="343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144" name="Google Shape;144;p19"/>
          <p:cNvSpPr/>
          <p:nvPr/>
        </p:nvSpPr>
        <p:spPr>
          <a:xfrm>
            <a:off x="5188775" y="905406"/>
            <a:ext cx="41445" cy="41445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13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5" name="Google Shape;145;p19"/>
          <p:cNvSpPr/>
          <p:nvPr/>
        </p:nvSpPr>
        <p:spPr>
          <a:xfrm>
            <a:off x="5665166" y="905406"/>
            <a:ext cx="41445" cy="41445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13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6" name="Google Shape;146;p19"/>
          <p:cNvSpPr/>
          <p:nvPr/>
        </p:nvSpPr>
        <p:spPr>
          <a:xfrm>
            <a:off x="7339418" y="908412"/>
            <a:ext cx="41445" cy="41445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13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7" name="Google Shape;147;p19"/>
          <p:cNvSpPr/>
          <p:nvPr/>
        </p:nvSpPr>
        <p:spPr>
          <a:xfrm>
            <a:off x="7815808" y="908412"/>
            <a:ext cx="41445" cy="41445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13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8" name="Google Shape;148;p19"/>
          <p:cNvSpPr txBox="1"/>
          <p:nvPr/>
        </p:nvSpPr>
        <p:spPr>
          <a:xfrm>
            <a:off x="357592" y="250957"/>
            <a:ext cx="1898847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D4C"/>
              </a:buClr>
              <a:buSzPts val="2099"/>
              <a:buFont typeface="Helvetica Neue Light"/>
              <a:buNone/>
            </a:pPr>
            <a:r>
              <a:rPr i="0" lang="en-US" sz="2099" u="none" cap="none" strike="noStrike">
                <a:solidFill>
                  <a:schemeClr val="accent6"/>
                </a:solidFill>
                <a:latin typeface="Poppins Light"/>
                <a:ea typeface="Poppins Light"/>
                <a:cs typeface="Poppins Light"/>
                <a:sym typeface="Poppins Light"/>
              </a:rPr>
              <a:t>&lt;# Day Plan&gt;</a:t>
            </a:r>
            <a:endParaRPr>
              <a:solidFill>
                <a:schemeClr val="accent6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cxnSp>
        <p:nvCxnSpPr>
          <p:cNvPr id="149" name="Google Shape;149;p19"/>
          <p:cNvCxnSpPr/>
          <p:nvPr/>
        </p:nvCxnSpPr>
        <p:spPr>
          <a:xfrm>
            <a:off x="465168" y="1026527"/>
            <a:ext cx="8241862" cy="3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0" name="Google Shape;150;p19"/>
          <p:cNvSpPr/>
          <p:nvPr/>
        </p:nvSpPr>
        <p:spPr>
          <a:xfrm rot="10800000">
            <a:off x="3076267" y="1026530"/>
            <a:ext cx="602945" cy="411637"/>
          </a:xfrm>
          <a:prstGeom prst="triangle">
            <a:avLst>
              <a:gd fmla="val 50000" name="adj"/>
            </a:avLst>
          </a:prstGeom>
          <a:solidFill>
            <a:schemeClr val="accent6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9"/>
          <p:cNvSpPr/>
          <p:nvPr/>
        </p:nvSpPr>
        <p:spPr>
          <a:xfrm rot="10800000">
            <a:off x="5214945" y="1031613"/>
            <a:ext cx="602945" cy="411637"/>
          </a:xfrm>
          <a:prstGeom prst="triangle">
            <a:avLst>
              <a:gd fmla="val 50000" name="adj"/>
            </a:avLst>
          </a:prstGeom>
          <a:solidFill>
            <a:schemeClr val="accent6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9"/>
          <p:cNvSpPr/>
          <p:nvPr/>
        </p:nvSpPr>
        <p:spPr>
          <a:xfrm rot="10800000">
            <a:off x="7465335" y="1031612"/>
            <a:ext cx="602945" cy="411637"/>
          </a:xfrm>
          <a:prstGeom prst="triangle">
            <a:avLst>
              <a:gd fmla="val 50000" name="adj"/>
            </a:avLst>
          </a:prstGeom>
          <a:solidFill>
            <a:schemeClr val="accent6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9"/>
          <p:cNvSpPr/>
          <p:nvPr/>
        </p:nvSpPr>
        <p:spPr>
          <a:xfrm>
            <a:off x="2506920" y="785567"/>
            <a:ext cx="1837052" cy="15827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13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&lt;Insert Goal&gt;</a:t>
            </a:r>
            <a:endParaRPr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54" name="Google Shape;154;p19"/>
          <p:cNvSpPr/>
          <p:nvPr/>
        </p:nvSpPr>
        <p:spPr>
          <a:xfrm>
            <a:off x="4597892" y="788575"/>
            <a:ext cx="1837052" cy="15827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13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 &lt;Insert Goal&gt;</a:t>
            </a:r>
            <a:endParaRPr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55" name="Google Shape;155;p19"/>
          <p:cNvSpPr/>
          <p:nvPr/>
        </p:nvSpPr>
        <p:spPr>
          <a:xfrm>
            <a:off x="6698853" y="790887"/>
            <a:ext cx="1837052" cy="15827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13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&lt;Insert Goal&gt;</a:t>
            </a:r>
            <a:endParaRPr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56" name="Google Shape;156;p19"/>
          <p:cNvSpPr txBox="1"/>
          <p:nvPr/>
        </p:nvSpPr>
        <p:spPr>
          <a:xfrm rot="3120418">
            <a:off x="2931263" y="1162844"/>
            <a:ext cx="469454" cy="21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25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Days</a:t>
            </a:r>
            <a:endParaRPr i="0" sz="1013" u="none" cap="none" strike="noStrike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57" name="Google Shape;157;p19"/>
          <p:cNvSpPr txBox="1"/>
          <p:nvPr/>
        </p:nvSpPr>
        <p:spPr>
          <a:xfrm rot="3207457">
            <a:off x="5085602" y="1181651"/>
            <a:ext cx="469454" cy="21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25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Days</a:t>
            </a:r>
            <a:endParaRPr i="0" sz="1013" u="none" cap="none" strike="noStrike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58" name="Google Shape;158;p19"/>
          <p:cNvSpPr txBox="1"/>
          <p:nvPr/>
        </p:nvSpPr>
        <p:spPr>
          <a:xfrm rot="3216108">
            <a:off x="7326800" y="1147671"/>
            <a:ext cx="469454" cy="21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25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Days</a:t>
            </a:r>
            <a:endParaRPr i="0" sz="1013" u="none" cap="none" strike="noStrike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59" name="Google Shape;159;p19"/>
          <p:cNvSpPr txBox="1"/>
          <p:nvPr/>
        </p:nvSpPr>
        <p:spPr>
          <a:xfrm>
            <a:off x="3222171" y="1072264"/>
            <a:ext cx="306068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</a:t>
            </a:r>
            <a:endParaRPr/>
          </a:p>
        </p:txBody>
      </p:sp>
      <p:sp>
        <p:nvSpPr>
          <p:cNvPr id="160" name="Google Shape;160;p19"/>
          <p:cNvSpPr txBox="1"/>
          <p:nvPr/>
        </p:nvSpPr>
        <p:spPr>
          <a:xfrm>
            <a:off x="5364479" y="1072264"/>
            <a:ext cx="306068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</a:t>
            </a:r>
            <a:endParaRPr/>
          </a:p>
        </p:txBody>
      </p:sp>
      <p:sp>
        <p:nvSpPr>
          <p:cNvPr id="161" name="Google Shape;161;p19"/>
          <p:cNvSpPr txBox="1"/>
          <p:nvPr/>
        </p:nvSpPr>
        <p:spPr>
          <a:xfrm>
            <a:off x="7611291" y="1072264"/>
            <a:ext cx="306068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0"/>
          <p:cNvSpPr txBox="1"/>
          <p:nvPr/>
        </p:nvSpPr>
        <p:spPr>
          <a:xfrm>
            <a:off x="494011" y="27384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D4C"/>
              </a:buClr>
              <a:buSzPts val="2099"/>
              <a:buFont typeface="Helvetica Neue Light"/>
              <a:buNone/>
            </a:pPr>
            <a:r>
              <a:rPr i="0" lang="en-US" sz="2099" u="none" cap="none" strike="noStrike">
                <a:solidFill>
                  <a:schemeClr val="accent6"/>
                </a:solidFill>
                <a:latin typeface="Poppins Light"/>
                <a:ea typeface="Poppins Light"/>
                <a:cs typeface="Poppins Light"/>
                <a:sym typeface="Poppins Light"/>
              </a:rPr>
              <a:t>90 Day Plan – S.M.A.R.T. Plan (&lt;Insert Category&gt;)</a:t>
            </a:r>
            <a:endParaRPr>
              <a:solidFill>
                <a:schemeClr val="accent6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cxnSp>
        <p:nvCxnSpPr>
          <p:cNvPr id="167" name="Google Shape;167;p20"/>
          <p:cNvCxnSpPr/>
          <p:nvPr/>
        </p:nvCxnSpPr>
        <p:spPr>
          <a:xfrm>
            <a:off x="509650" y="1049416"/>
            <a:ext cx="8113277" cy="0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graphicFrame>
        <p:nvGraphicFramePr>
          <p:cNvPr id="168" name="Google Shape;168;p20"/>
          <p:cNvGraphicFramePr/>
          <p:nvPr/>
        </p:nvGraphicFramePr>
        <p:xfrm>
          <a:off x="494011" y="148661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{DD60A4A2-1AE0-4154-921B-E9DA932A1E75}</a:tableStyleId>
              </a:tblPr>
              <a:tblGrid>
                <a:gridCol w="1162750"/>
                <a:gridCol w="1162750"/>
                <a:gridCol w="1162750"/>
                <a:gridCol w="1162750"/>
                <a:gridCol w="1162750"/>
                <a:gridCol w="1162750"/>
                <a:gridCol w="1162750"/>
              </a:tblGrid>
              <a:tr h="634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Specific</a:t>
                      </a:r>
                      <a:endParaRPr b="1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</a:tr>
              <a:tr h="634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Measurable</a:t>
                      </a:r>
                      <a:endParaRPr b="1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</a:tr>
              <a:tr h="634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Achievable</a:t>
                      </a:r>
                      <a:endParaRPr b="1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</a:tr>
              <a:tr h="634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Relevant</a:t>
                      </a:r>
                      <a:endParaRPr b="1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</a:tr>
              <a:tr h="634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Time-Bound</a:t>
                      </a:r>
                      <a:endParaRPr b="1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169" name="Google Shape;169;p20"/>
          <p:cNvSpPr txBox="1"/>
          <p:nvPr/>
        </p:nvSpPr>
        <p:spPr>
          <a:xfrm>
            <a:off x="1639701" y="1061560"/>
            <a:ext cx="2313566" cy="2077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50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&lt;The what you will do from first slide&gt;</a:t>
            </a:r>
            <a:endParaRPr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70" name="Google Shape;170;p20"/>
          <p:cNvSpPr txBox="1"/>
          <p:nvPr/>
        </p:nvSpPr>
        <p:spPr>
          <a:xfrm>
            <a:off x="3953267" y="1054043"/>
            <a:ext cx="2356095" cy="2077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50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&lt;The what you will do from first slide&gt;</a:t>
            </a:r>
            <a:endParaRPr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71" name="Google Shape;171;p20"/>
          <p:cNvSpPr txBox="1"/>
          <p:nvPr/>
        </p:nvSpPr>
        <p:spPr>
          <a:xfrm>
            <a:off x="6309361" y="1061560"/>
            <a:ext cx="2313566" cy="2077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50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&lt;The what you will do from first slide&gt;</a:t>
            </a:r>
            <a:endParaRPr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1"/>
          <p:cNvSpPr txBox="1"/>
          <p:nvPr/>
        </p:nvSpPr>
        <p:spPr>
          <a:xfrm>
            <a:off x="494011" y="27384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D4C"/>
              </a:buClr>
              <a:buSzPts val="2099"/>
              <a:buFont typeface="Helvetica Neue Light"/>
              <a:buNone/>
            </a:pPr>
            <a:r>
              <a:rPr i="0" lang="en-US" sz="2099" u="none" cap="none" strike="noStrike">
                <a:solidFill>
                  <a:schemeClr val="accent6"/>
                </a:solidFill>
                <a:latin typeface="Poppins Light"/>
                <a:ea typeface="Poppins Light"/>
                <a:cs typeface="Poppins Light"/>
                <a:sym typeface="Poppins Light"/>
              </a:rPr>
              <a:t>90 Day Plan – S.M.A.R.T. Plan (&lt;Insert Category&gt;)</a:t>
            </a:r>
            <a:endParaRPr>
              <a:solidFill>
                <a:schemeClr val="accent6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cxnSp>
        <p:nvCxnSpPr>
          <p:cNvPr id="177" name="Google Shape;177;p21"/>
          <p:cNvCxnSpPr/>
          <p:nvPr/>
        </p:nvCxnSpPr>
        <p:spPr>
          <a:xfrm>
            <a:off x="509650" y="1049416"/>
            <a:ext cx="8113200" cy="0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graphicFrame>
        <p:nvGraphicFramePr>
          <p:cNvPr id="178" name="Google Shape;178;p21"/>
          <p:cNvGraphicFramePr/>
          <p:nvPr/>
        </p:nvGraphicFramePr>
        <p:xfrm>
          <a:off x="494011" y="148661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{DD60A4A2-1AE0-4154-921B-E9DA932A1E75}</a:tableStyleId>
              </a:tblPr>
              <a:tblGrid>
                <a:gridCol w="1162750"/>
                <a:gridCol w="1162750"/>
                <a:gridCol w="1162750"/>
                <a:gridCol w="1162750"/>
                <a:gridCol w="1162750"/>
                <a:gridCol w="1162750"/>
                <a:gridCol w="1162750"/>
              </a:tblGrid>
              <a:tr h="634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Specific</a:t>
                      </a:r>
                      <a:endParaRPr b="1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</a:tr>
              <a:tr h="634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Measurable</a:t>
                      </a:r>
                      <a:endParaRPr b="1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</a:tr>
              <a:tr h="634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Achievable</a:t>
                      </a:r>
                      <a:endParaRPr b="1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</a:tr>
              <a:tr h="634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Relevant</a:t>
                      </a:r>
                      <a:endParaRPr b="1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</a:tr>
              <a:tr h="634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Time-Bound</a:t>
                      </a:r>
                      <a:endParaRPr b="1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179" name="Google Shape;179;p21"/>
          <p:cNvSpPr txBox="1"/>
          <p:nvPr/>
        </p:nvSpPr>
        <p:spPr>
          <a:xfrm>
            <a:off x="1639701" y="1061560"/>
            <a:ext cx="23136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50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&lt;The what you will do from first slide&gt;</a:t>
            </a:r>
            <a:endParaRPr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80" name="Google Shape;180;p21"/>
          <p:cNvSpPr txBox="1"/>
          <p:nvPr/>
        </p:nvSpPr>
        <p:spPr>
          <a:xfrm>
            <a:off x="3953267" y="1054043"/>
            <a:ext cx="23562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50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&lt;The what you will do from first slide&gt;</a:t>
            </a:r>
            <a:endParaRPr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81" name="Google Shape;181;p21"/>
          <p:cNvSpPr txBox="1"/>
          <p:nvPr/>
        </p:nvSpPr>
        <p:spPr>
          <a:xfrm>
            <a:off x="6309361" y="1061560"/>
            <a:ext cx="23136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50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&lt;The what you will do from first slide&gt;</a:t>
            </a:r>
            <a:endParaRPr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2"/>
          <p:cNvSpPr txBox="1"/>
          <p:nvPr/>
        </p:nvSpPr>
        <p:spPr>
          <a:xfrm>
            <a:off x="494011" y="27384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D4C"/>
              </a:buClr>
              <a:buSzPts val="2099"/>
              <a:buFont typeface="Helvetica Neue Light"/>
              <a:buNone/>
            </a:pPr>
            <a:r>
              <a:rPr i="0" lang="en-US" sz="2099" u="none" cap="none" strike="noStrike">
                <a:solidFill>
                  <a:schemeClr val="accent6"/>
                </a:solidFill>
                <a:latin typeface="Poppins Light"/>
                <a:ea typeface="Poppins Light"/>
                <a:cs typeface="Poppins Light"/>
                <a:sym typeface="Poppins Light"/>
              </a:rPr>
              <a:t>90 Day Plan – S.M.A.R.T. Plan (&lt;Insert Category&gt;)</a:t>
            </a:r>
            <a:endParaRPr>
              <a:solidFill>
                <a:schemeClr val="accent6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cxnSp>
        <p:nvCxnSpPr>
          <p:cNvPr id="187" name="Google Shape;187;p22"/>
          <p:cNvCxnSpPr/>
          <p:nvPr/>
        </p:nvCxnSpPr>
        <p:spPr>
          <a:xfrm>
            <a:off x="509650" y="1049416"/>
            <a:ext cx="8113200" cy="0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graphicFrame>
        <p:nvGraphicFramePr>
          <p:cNvPr id="188" name="Google Shape;188;p22"/>
          <p:cNvGraphicFramePr/>
          <p:nvPr/>
        </p:nvGraphicFramePr>
        <p:xfrm>
          <a:off x="494011" y="148661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{DD60A4A2-1AE0-4154-921B-E9DA932A1E75}</a:tableStyleId>
              </a:tblPr>
              <a:tblGrid>
                <a:gridCol w="1162750"/>
                <a:gridCol w="1162750"/>
                <a:gridCol w="1162750"/>
                <a:gridCol w="1162750"/>
                <a:gridCol w="1162750"/>
                <a:gridCol w="1162750"/>
                <a:gridCol w="1162750"/>
              </a:tblGrid>
              <a:tr h="634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Specific</a:t>
                      </a:r>
                      <a:endParaRPr b="1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</a:tr>
              <a:tr h="634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Measurable</a:t>
                      </a:r>
                      <a:endParaRPr b="1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</a:tr>
              <a:tr h="634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Achievable</a:t>
                      </a:r>
                      <a:endParaRPr b="1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</a:tr>
              <a:tr h="634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Relevant</a:t>
                      </a:r>
                      <a:endParaRPr b="1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</a:tr>
              <a:tr h="634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Time-Bound</a:t>
                      </a:r>
                      <a:endParaRPr b="1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189" name="Google Shape;189;p22"/>
          <p:cNvSpPr txBox="1"/>
          <p:nvPr/>
        </p:nvSpPr>
        <p:spPr>
          <a:xfrm>
            <a:off x="1639701" y="1061560"/>
            <a:ext cx="23136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50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&lt;The what you will do from first slide&gt;</a:t>
            </a:r>
            <a:endParaRPr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90" name="Google Shape;190;p22"/>
          <p:cNvSpPr txBox="1"/>
          <p:nvPr/>
        </p:nvSpPr>
        <p:spPr>
          <a:xfrm>
            <a:off x="3953267" y="1054043"/>
            <a:ext cx="23562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50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&lt;The what you will do from first slide&gt;</a:t>
            </a:r>
            <a:endParaRPr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91" name="Google Shape;191;p22"/>
          <p:cNvSpPr txBox="1"/>
          <p:nvPr/>
        </p:nvSpPr>
        <p:spPr>
          <a:xfrm>
            <a:off x="6309361" y="1061560"/>
            <a:ext cx="23136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50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&lt;The what you will do from first slide&gt;</a:t>
            </a:r>
            <a:endParaRPr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3"/>
          <p:cNvSpPr txBox="1"/>
          <p:nvPr/>
        </p:nvSpPr>
        <p:spPr>
          <a:xfrm>
            <a:off x="494011" y="27384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D4C"/>
              </a:buClr>
              <a:buSzPts val="2099"/>
              <a:buFont typeface="Helvetica Neue Light"/>
              <a:buNone/>
            </a:pPr>
            <a:r>
              <a:rPr i="0" lang="en-US" sz="2099" u="none" cap="none" strike="noStrike">
                <a:solidFill>
                  <a:schemeClr val="accent6"/>
                </a:solidFill>
                <a:latin typeface="Poppins Light"/>
                <a:ea typeface="Poppins Light"/>
                <a:cs typeface="Poppins Light"/>
                <a:sym typeface="Poppins Light"/>
              </a:rPr>
              <a:t>90 Day Plan – S.M.A.R.T. Plan (&lt;Insert Category&gt;)</a:t>
            </a:r>
            <a:endParaRPr>
              <a:solidFill>
                <a:schemeClr val="accent6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cxnSp>
        <p:nvCxnSpPr>
          <p:cNvPr id="197" name="Google Shape;197;p23"/>
          <p:cNvCxnSpPr/>
          <p:nvPr/>
        </p:nvCxnSpPr>
        <p:spPr>
          <a:xfrm>
            <a:off x="509650" y="1049416"/>
            <a:ext cx="8113200" cy="0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graphicFrame>
        <p:nvGraphicFramePr>
          <p:cNvPr id="198" name="Google Shape;198;p23"/>
          <p:cNvGraphicFramePr/>
          <p:nvPr/>
        </p:nvGraphicFramePr>
        <p:xfrm>
          <a:off x="494011" y="148661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{DD60A4A2-1AE0-4154-921B-E9DA932A1E75}</a:tableStyleId>
              </a:tblPr>
              <a:tblGrid>
                <a:gridCol w="1162750"/>
                <a:gridCol w="1162750"/>
                <a:gridCol w="1162750"/>
                <a:gridCol w="1162750"/>
                <a:gridCol w="1162750"/>
                <a:gridCol w="1162750"/>
                <a:gridCol w="1162750"/>
              </a:tblGrid>
              <a:tr h="634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Specific</a:t>
                      </a:r>
                      <a:endParaRPr b="1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</a:tr>
              <a:tr h="634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Measurable</a:t>
                      </a:r>
                      <a:endParaRPr b="1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</a:tr>
              <a:tr h="634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Achievable</a:t>
                      </a:r>
                      <a:endParaRPr b="1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</a:tr>
              <a:tr h="634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Relevant</a:t>
                      </a:r>
                      <a:endParaRPr b="1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</a:tr>
              <a:tr h="634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Time-Bound</a:t>
                      </a:r>
                      <a:endParaRPr b="1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t/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34300" marB="34300" marR="68575" marL="68575"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199" name="Google Shape;199;p23"/>
          <p:cNvSpPr txBox="1"/>
          <p:nvPr/>
        </p:nvSpPr>
        <p:spPr>
          <a:xfrm>
            <a:off x="1639701" y="1061560"/>
            <a:ext cx="23136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50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&lt;The what you will do from first slide&gt;</a:t>
            </a:r>
            <a:endParaRPr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00" name="Google Shape;200;p23"/>
          <p:cNvSpPr txBox="1"/>
          <p:nvPr/>
        </p:nvSpPr>
        <p:spPr>
          <a:xfrm>
            <a:off x="3953267" y="1054043"/>
            <a:ext cx="23562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50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&lt;The what you will do from first slide&gt;</a:t>
            </a:r>
            <a:endParaRPr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01" name="Google Shape;201;p23"/>
          <p:cNvSpPr txBox="1"/>
          <p:nvPr/>
        </p:nvSpPr>
        <p:spPr>
          <a:xfrm>
            <a:off x="6309361" y="1061560"/>
            <a:ext cx="23136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50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&lt;The what you will do from first slide&gt;</a:t>
            </a:r>
            <a:endParaRPr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9100F"/>
      </a:dk1>
      <a:lt1>
        <a:srgbClr val="F9F8F5"/>
      </a:lt1>
      <a:dk2>
        <a:srgbClr val="09100F"/>
      </a:dk2>
      <a:lt2>
        <a:srgbClr val="F9F8F5"/>
      </a:lt2>
      <a:accent1>
        <a:srgbClr val="09100F"/>
      </a:accent1>
      <a:accent2>
        <a:srgbClr val="F9F8F5"/>
      </a:accent2>
      <a:accent3>
        <a:srgbClr val="F5F1E8"/>
      </a:accent3>
      <a:accent4>
        <a:srgbClr val="B5B7B7"/>
      </a:accent4>
      <a:accent5>
        <a:srgbClr val="6C706F"/>
      </a:accent5>
      <a:accent6>
        <a:srgbClr val="09100F"/>
      </a:accent6>
      <a:hlink>
        <a:srgbClr val="1155C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